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4" r:id="rId4"/>
    <p:sldId id="261" r:id="rId5"/>
    <p:sldId id="259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30" d="100"/>
          <a:sy n="130" d="100"/>
        </p:scale>
        <p:origin x="54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3375A-476A-4CDE-A326-D62CCC27CE33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5DFD0-3E36-4C90-AA7C-23142B8D85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828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9DA9F-C756-58B3-5034-FDFD3D5D3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D94F0B5-1E38-340C-943B-EE322AFD36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403022B-51FC-2754-8C32-A404C2AF6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26DD85-1EBF-3B77-1B2B-5FBA0502A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53129-4646-420B-948E-D80D983BD52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415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FC898-BC6D-1423-272F-8F32C1225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06AE651-E628-F86F-07E4-FE94B02BE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D822542-0FDE-13D1-6BD5-B0603A534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E635A1B-71AC-52BC-A0CA-E6A5A71F0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53129-4646-420B-948E-D80D983BD52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630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50235-2D9C-4D9E-076C-07E38696D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9ECBF16-87E4-FA77-C876-51291304B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38E685-8070-54AC-4438-626AC54C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C277-7178-427A-87D1-7C7E82838E1D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1668EA-FF4C-C896-52A8-8444C392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17BE5FA-F1C4-D59C-545B-85A1DB8F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D23E-A5A0-420D-BF41-99E7A6F921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955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EE7B1-3B1C-84C8-CA05-9FE44AD9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B1E8AB-CA2D-1713-2A69-2751CDACC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E24B7F-320E-D3CB-54AB-9C7D546E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C277-7178-427A-87D1-7C7E82838E1D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5964AA-7FD8-4FC4-5E9B-10A3760E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D39123-52ED-62D4-51B0-6F88226E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D23E-A5A0-420D-BF41-99E7A6F921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050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686BCA9-7BFB-5190-BEE2-ABAE5BC73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7071D07-A077-2AC5-B8CC-01C27EC05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6DC34F1-25DF-4CC1-BFE6-1468F66B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C277-7178-427A-87D1-7C7E82838E1D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F5D50A-B031-AF2A-4E48-01A23383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F2B198-7A9B-53CB-4C6B-640BB2E3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D23E-A5A0-420D-BF41-99E7A6F921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399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E7ACD4-2392-C79C-5CFD-E2FB92C7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A0769A-9CF2-EBC3-3DF0-5390BF637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6F1B8B-1585-C218-A46C-0B8C8A90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C277-7178-427A-87D1-7C7E82838E1D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6BCD99-3891-C9B4-8E3C-476BD930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7C968E-837E-23BA-F65A-9939E099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D23E-A5A0-420D-BF41-99E7A6F921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979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B1C65-1B30-201A-C190-9ACF1BC1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AFD62A3-7255-A8C6-2B7E-E0A82A1D5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97785D-3BB2-8474-D6BF-D99AA896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C277-7178-427A-87D1-7C7E82838E1D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044666-8BA6-B19B-EA53-22A53B8C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A6C032-C025-38E6-5E17-94E2472F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D23E-A5A0-420D-BF41-99E7A6F921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00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E9E56-EA5B-9881-1867-A48B7EF95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0C3F1D-163D-B8A5-89BD-48792A3B9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2C600BC-D236-13D9-1901-1855F1224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10B1635-45C7-57C2-4163-9BCB531BB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C277-7178-427A-87D1-7C7E82838E1D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E5C9330-3B35-BD93-CD8C-7DC7B94B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54BE4D-EE57-10F5-37A7-7B71D776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D23E-A5A0-420D-BF41-99E7A6F921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585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57419-1BB7-6AFC-E55F-BBA7E50D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D37EA6E-66A3-9F29-F91D-C8C2DEB8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469F6DD-705F-AAA6-1038-D5C08F786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47890E1-9958-3CD2-154E-E199079C8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EE8AFD3-91F6-2801-661E-24841C5DA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44825EC-26FF-ABDD-C90A-1A1B322E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C277-7178-427A-87D1-7C7E82838E1D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51204E0-216D-300E-95BB-8B03697C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A7F31DB-BE6F-76CF-D40E-A02C9339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D23E-A5A0-420D-BF41-99E7A6F921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182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C65B2-E5B1-489B-3999-DFFC3633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7AE583A-405A-2CC2-1C7C-1ACCF8BF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C277-7178-427A-87D1-7C7E82838E1D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182F864-E1F5-1217-3633-ACD9BA97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0963599-0FD3-58AF-8338-DB0684B7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D23E-A5A0-420D-BF41-99E7A6F921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40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734635A-3B8E-07AA-F033-73EEC6C9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C277-7178-427A-87D1-7C7E82838E1D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B4DD94C-5137-4AA6-D03D-9D083DDB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B9BAB6D-E34F-B007-C678-5E07622C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D23E-A5A0-420D-BF41-99E7A6F921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057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FA209-48EF-5053-F583-8E74D4FF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CB3EE6-27E2-9DB1-F7AB-AFF6B70D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6C7B547-BDFB-0250-6E96-C900E4EF4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74AA65-50C7-9E62-19A5-775CB4C4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C277-7178-427A-87D1-7C7E82838E1D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49E80A8-AE93-E8AE-97BD-5609A62A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462757-76F1-F712-45DF-E3AD5FF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D23E-A5A0-420D-BF41-99E7A6F921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142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D4FFC-81DB-1B7B-9659-05392A3B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366255-F4C2-7D10-50FA-99DBBFA8C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A7E8B6A-55FC-064F-FF7E-B40D7C110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16B2C3-A5E5-83E2-C187-01F7C1FA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C277-7178-427A-87D1-7C7E82838E1D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00B91FA-4AEB-9FC8-9D61-B6FD372A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DA2C306-095E-B899-8DB5-B5D22222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D23E-A5A0-420D-BF41-99E7A6F921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354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E06F1F5-2B6C-4E1D-2579-5BBA06BA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B915DED-2F20-1ACA-11B5-A4CBB3B95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D4D234-A953-C4C0-B348-83654BE5F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C277-7178-427A-87D1-7C7E82838E1D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35D47A-63AA-FB0D-0C3A-33234601B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D16C43-3167-70D0-43AC-7F65F96F2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2D23E-A5A0-420D-BF41-99E7A6F921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900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71BA6-19E3-355C-E8E0-3287CA30D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4730"/>
            <a:ext cx="9144000" cy="1760997"/>
          </a:xfrm>
        </p:spPr>
        <p:txBody>
          <a:bodyPr>
            <a:normAutofit fontScale="90000"/>
          </a:bodyPr>
          <a:lstStyle/>
          <a:p>
            <a:r>
              <a:rPr lang="da-DK" dirty="0"/>
              <a:t>Eksempel på oversigtskort over aktivernes geografiske lokation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9B5E1CF-18F4-9136-6F5A-9630CBF16464}"/>
              </a:ext>
            </a:extLst>
          </p:cNvPr>
          <p:cNvSpPr txBox="1">
            <a:spLocks/>
          </p:cNvSpPr>
          <p:nvPr/>
        </p:nvSpPr>
        <p:spPr>
          <a:xfrm>
            <a:off x="1712495" y="3068053"/>
            <a:ext cx="8955505" cy="20213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500" dirty="0"/>
              <a:t>Jf. nedlukningsbekendtgørelsens § 18 a</a:t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3466BA8-0ACE-4637-F79B-AFDA98E2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D72D-67DE-4416-B52B-0D348E87C34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034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9620E-63F3-7A74-DF35-9E4E392D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3" y="-215900"/>
            <a:ext cx="10515600" cy="1325563"/>
          </a:xfrm>
        </p:spPr>
        <p:txBody>
          <a:bodyPr>
            <a:normAutofit/>
          </a:bodyPr>
          <a:lstStyle/>
          <a:p>
            <a:r>
              <a:rPr lang="da-DK" sz="2400" b="1" dirty="0"/>
              <a:t>Vejledning til udfyldelse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AAEC30-FF5C-7777-79C8-C69E7518C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3" y="635000"/>
            <a:ext cx="11909367" cy="61341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Det fremgår af nedlukningsbekendtgørelsens § 18 a, stk. 1, at følgeerhvervsvirksomheder skal udarbejde og indsende et</a:t>
            </a:r>
            <a:r>
              <a:rPr lang="da-DK" sz="12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oversigtskort over aktivernes geografiske lokation til erstatnings- og taksationskommissionen.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Nærværende PowerPoint er til eksempel på et oversigtskort, som følgeerhvervsvirksomhederne kan tage udgangspunkt i til udarbejdelsen af oversigtskortet.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Samtlige af virksomhedens ejendomme fremgår af nærværende præsentation (én ejendom pr. side). For hver ejendom skal der 1) oprettes markeringer på oversigtskortet og 2) beskrives hvilke aktiver der befinder sig i den pågældende markering.</a:t>
            </a:r>
          </a:p>
          <a:p>
            <a:pPr marL="0" indent="0">
              <a:lnSpc>
                <a:spcPct val="110000"/>
              </a:lnSpc>
              <a:buNone/>
            </a:pPr>
            <a:endParaRPr lang="da-DK" sz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10000"/>
              </a:lnSpc>
              <a:buAutoNum type="arabicParenR"/>
            </a:pP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Oprette markeringer på oversigtskortet (Der er indsat eksempler på markeringer på side 3, som du kan kopiere)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Man skal oprette </a:t>
            </a:r>
            <a:r>
              <a:rPr lang="da-DK" sz="1200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markeringer</a:t>
            </a:r>
            <a:r>
              <a:rPr lang="da-DK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af synlige anlægsaktiver på oversigtskortet samt angive hvor i bygningerne de ikke-synlige anlægsaktiver befinder sig.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Dette gør 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man</a:t>
            </a:r>
            <a:r>
              <a:rPr lang="da-DK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ved, at:</a:t>
            </a:r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da-DK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Trykke på fanen ’’Indsæt’’ i PowerPoint</a:t>
            </a:r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da-DK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Tryk derefter på ’’Figurer’’.</a:t>
            </a:r>
          </a:p>
          <a:p>
            <a:pPr lvl="1" algn="just">
              <a:lnSpc>
                <a:spcPct val="110000"/>
              </a:lnSpc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Til firkantede bygninger vælger du ’’Rektangel’’ under kategorien ”Rektangler’’.</a:t>
            </a:r>
          </a:p>
          <a:p>
            <a:pPr lvl="1" algn="just">
              <a:lnSpc>
                <a:spcPct val="110000"/>
              </a:lnSpc>
            </a:pPr>
            <a:r>
              <a:rPr lang="da-DK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Til bygninger med andre former vælger du ’’Kombinationstegning: figur’’ under kategorien ’’Linjer’’.</a:t>
            </a:r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da-DK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Figuren skal ikke 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have en udfyldningsfarve og konturen kan fx have en tykkelse på 2,5. De ikke-synlige aktivers markeringslinjer skal være stiplede.</a:t>
            </a:r>
            <a:endParaRPr lang="da-DK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da-DK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Tryk derefter på ’’Figurer’’.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Man</a:t>
            </a:r>
            <a:r>
              <a:rPr lang="da-DK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skal derefter indsætte </a:t>
            </a:r>
            <a:r>
              <a:rPr lang="da-DK" sz="1200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tekstfigurer</a:t>
            </a:r>
            <a:r>
              <a:rPr lang="da-DK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til hver markering med plads til indsættelse af markeringsnumre.</a:t>
            </a:r>
          </a:p>
          <a:p>
            <a:pPr marL="0" indent="0">
              <a:lnSpc>
                <a:spcPct val="110000"/>
              </a:lnSpc>
              <a:buNone/>
            </a:pPr>
            <a:endParaRPr lang="da-DK" sz="3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2) Beskrive hvilke aktiver, der befinder sig i markeringen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Til højre for oversigtskortet er der en tekstboks, hvor man kan indsætte en beskrivelse af hver markering. Man skal henvise til de aktiv ID-nr., der fremgår af anlægskartoteket, da det er vigtigt, at det tydeligt fremgår, hvilke aktiver der befinder sig i den pågældende markering.</a:t>
            </a:r>
          </a:p>
          <a:p>
            <a:pPr marL="0" indent="0">
              <a:buNone/>
            </a:pPr>
            <a:endParaRPr lang="da-DK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D681E14-F104-4DC0-E4BF-30659482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D72D-67DE-4416-B52B-0D348E87C340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455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24DBB-50DA-C9A2-4CB2-5C63CB11D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57808-D7BD-6FF4-1EBB-59317848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3" y="-215900"/>
            <a:ext cx="10515600" cy="1325563"/>
          </a:xfrm>
        </p:spPr>
        <p:txBody>
          <a:bodyPr>
            <a:normAutofit/>
          </a:bodyPr>
          <a:lstStyle/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</a:rPr>
              <a:t>Eksempler på markeringer, </a:t>
            </a:r>
            <a:r>
              <a:rPr lang="da-DK" sz="2400" b="1">
                <a:latin typeface="Verdana" panose="020B0604030504040204" pitchFamily="34" charset="0"/>
                <a:ea typeface="Verdana" panose="020B0604030504040204" pitchFamily="34" charset="0"/>
              </a:rPr>
              <a:t>som man </a:t>
            </a:r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</a:rPr>
              <a:t>kan kopiere og anvende</a:t>
            </a:r>
            <a:endParaRPr lang="da-DK" sz="2400" b="1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454066F-A687-2319-7F9F-6E3A0EB7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D72D-67DE-4416-B52B-0D348E87C340}" type="slidenum">
              <a:rPr lang="da-DK" smtClean="0"/>
              <a:t>3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DEE2277-D20D-7944-C375-F4FB463AEC53}"/>
              </a:ext>
            </a:extLst>
          </p:cNvPr>
          <p:cNvSpPr/>
          <p:nvPr/>
        </p:nvSpPr>
        <p:spPr>
          <a:xfrm>
            <a:off x="0" y="914400"/>
            <a:ext cx="12192000" cy="544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C6B0DB19-1889-847D-29A4-0F5CDA996BDE}"/>
              </a:ext>
            </a:extLst>
          </p:cNvPr>
          <p:cNvSpPr txBox="1">
            <a:spLocks/>
          </p:cNvSpPr>
          <p:nvPr/>
        </p:nvSpPr>
        <p:spPr>
          <a:xfrm>
            <a:off x="3951966" y="5311990"/>
            <a:ext cx="5442473" cy="9025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72000" tIns="72000" rIns="72000" bIns="7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da-DK" sz="1050" b="1" dirty="0">
                <a:latin typeface="Verdana" panose="020B0604030504040204" pitchFamily="34" charset="0"/>
                <a:ea typeface="Verdana" panose="020B0604030504040204" pitchFamily="34" charset="0"/>
              </a:rPr>
              <a:t>Farvekoder: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sz="1050" dirty="0">
                <a:latin typeface="Verdana" panose="020B0604030504040204" pitchFamily="34" charset="0"/>
                <a:ea typeface="Verdana" panose="020B0604030504040204" pitchFamily="34" charset="0"/>
              </a:rPr>
              <a:t>          = Aktiver                                     = Aktiver placeret inde i bygning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sz="1050" dirty="0">
                <a:latin typeface="Verdana" panose="020B0604030504040204" pitchFamily="34" charset="0"/>
                <a:ea typeface="Verdana" panose="020B0604030504040204" pitchFamily="34" charset="0"/>
              </a:rPr>
              <a:t>          = Skellinjer                                  = Aktiv ønskes udtaget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434AEF7-0539-396C-B4BC-3EF71017590F}"/>
              </a:ext>
            </a:extLst>
          </p:cNvPr>
          <p:cNvSpPr/>
          <p:nvPr/>
        </p:nvSpPr>
        <p:spPr>
          <a:xfrm>
            <a:off x="4178625" y="5592433"/>
            <a:ext cx="245194" cy="166214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CB67F844-BF8A-49F2-08BE-C24C0A7760CC}"/>
              </a:ext>
            </a:extLst>
          </p:cNvPr>
          <p:cNvCxnSpPr/>
          <p:nvPr/>
        </p:nvCxnSpPr>
        <p:spPr>
          <a:xfrm>
            <a:off x="4161372" y="5925336"/>
            <a:ext cx="2796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7652B879-797A-5403-71BE-DADADF0A4729}"/>
              </a:ext>
            </a:extLst>
          </p:cNvPr>
          <p:cNvSpPr/>
          <p:nvPr/>
        </p:nvSpPr>
        <p:spPr>
          <a:xfrm>
            <a:off x="6577862" y="5822973"/>
            <a:ext cx="245194" cy="16621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2B9E0CE-DBFD-C5A4-3DC8-79F7A789A34C}"/>
              </a:ext>
            </a:extLst>
          </p:cNvPr>
          <p:cNvSpPr/>
          <p:nvPr/>
        </p:nvSpPr>
        <p:spPr>
          <a:xfrm>
            <a:off x="6577862" y="5573652"/>
            <a:ext cx="245194" cy="166214"/>
          </a:xfrm>
          <a:prstGeom prst="rect">
            <a:avLst/>
          </a:prstGeom>
          <a:noFill/>
          <a:ln w="317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slidenummer 26">
            <a:extLst>
              <a:ext uri="{FF2B5EF4-FFF2-40B4-BE49-F238E27FC236}">
                <a16:creationId xmlns:a16="http://schemas.microsoft.com/office/drawing/2014/main" id="{CA6F62F6-03F7-DF88-1326-0F710082EA13}"/>
              </a:ext>
            </a:extLst>
          </p:cNvPr>
          <p:cNvSpPr txBox="1">
            <a:spLocks/>
          </p:cNvSpPr>
          <p:nvPr/>
        </p:nvSpPr>
        <p:spPr>
          <a:xfrm>
            <a:off x="5934959" y="58581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F2D6903-994F-218E-7BFA-FFB3B10A1833}"/>
              </a:ext>
            </a:extLst>
          </p:cNvPr>
          <p:cNvSpPr/>
          <p:nvPr/>
        </p:nvSpPr>
        <p:spPr>
          <a:xfrm>
            <a:off x="1880951" y="2411952"/>
            <a:ext cx="656386" cy="565854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416EB71-69A6-788E-1D9E-75D6A10BDFDA}"/>
              </a:ext>
            </a:extLst>
          </p:cNvPr>
          <p:cNvSpPr/>
          <p:nvPr/>
        </p:nvSpPr>
        <p:spPr>
          <a:xfrm>
            <a:off x="2692959" y="3627633"/>
            <a:ext cx="796486" cy="556804"/>
          </a:xfrm>
          <a:prstGeom prst="rect">
            <a:avLst/>
          </a:prstGeom>
          <a:noFill/>
          <a:ln w="317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6DD5B5D-723E-58FD-EDE3-136936BC49AD}"/>
              </a:ext>
            </a:extLst>
          </p:cNvPr>
          <p:cNvSpPr/>
          <p:nvPr/>
        </p:nvSpPr>
        <p:spPr>
          <a:xfrm>
            <a:off x="3679629" y="2466622"/>
            <a:ext cx="838487" cy="644535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4626213-110E-3A61-486C-F75DF9356BB1}"/>
              </a:ext>
            </a:extLst>
          </p:cNvPr>
          <p:cNvSpPr/>
          <p:nvPr/>
        </p:nvSpPr>
        <p:spPr>
          <a:xfrm>
            <a:off x="7098331" y="2275963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kumimoji="0" lang="da-DK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BC904B8-AC2E-59CB-8102-ED576DF8EEC2}"/>
              </a:ext>
            </a:extLst>
          </p:cNvPr>
          <p:cNvSpPr/>
          <p:nvPr/>
        </p:nvSpPr>
        <p:spPr>
          <a:xfrm>
            <a:off x="7902356" y="2147656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EA76A7E-35C9-D709-39F8-23DFFB36D5A4}"/>
              </a:ext>
            </a:extLst>
          </p:cNvPr>
          <p:cNvSpPr/>
          <p:nvPr/>
        </p:nvSpPr>
        <p:spPr>
          <a:xfrm>
            <a:off x="8797417" y="2376685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E642FFE-8537-B63B-2E37-42A905DC5FA5}"/>
              </a:ext>
            </a:extLst>
          </p:cNvPr>
          <p:cNvSpPr/>
          <p:nvPr/>
        </p:nvSpPr>
        <p:spPr>
          <a:xfrm>
            <a:off x="7049668" y="2982695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kumimoji="0" lang="da-DK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9F2062F-2F73-0466-2A92-139B971DBED8}"/>
              </a:ext>
            </a:extLst>
          </p:cNvPr>
          <p:cNvSpPr/>
          <p:nvPr/>
        </p:nvSpPr>
        <p:spPr>
          <a:xfrm>
            <a:off x="8039001" y="2946461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27CC1EB-9488-EF62-2191-04B0573B4012}"/>
              </a:ext>
            </a:extLst>
          </p:cNvPr>
          <p:cNvSpPr/>
          <p:nvPr/>
        </p:nvSpPr>
        <p:spPr>
          <a:xfrm>
            <a:off x="8797417" y="3345490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919AF7C-0CE0-B636-F000-8644B18048DC}"/>
              </a:ext>
            </a:extLst>
          </p:cNvPr>
          <p:cNvSpPr/>
          <p:nvPr/>
        </p:nvSpPr>
        <p:spPr>
          <a:xfrm>
            <a:off x="9581628" y="3074867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5124F79-CB8C-0C6F-7FC2-495E882F11EA}"/>
              </a:ext>
            </a:extLst>
          </p:cNvPr>
          <p:cNvSpPr/>
          <p:nvPr/>
        </p:nvSpPr>
        <p:spPr>
          <a:xfrm>
            <a:off x="7246961" y="3542510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DBA5804-0744-785A-F598-E9E286851CE2}"/>
              </a:ext>
            </a:extLst>
          </p:cNvPr>
          <p:cNvSpPr/>
          <p:nvPr/>
        </p:nvSpPr>
        <p:spPr>
          <a:xfrm>
            <a:off x="8113860" y="3770687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endParaRPr kumimoji="0" lang="da-DK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22FD8E2E-326F-3848-68F1-AF3B51DFEFA4}"/>
              </a:ext>
            </a:extLst>
          </p:cNvPr>
          <p:cNvSpPr/>
          <p:nvPr/>
        </p:nvSpPr>
        <p:spPr>
          <a:xfrm>
            <a:off x="9008921" y="3999716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3336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8D6FF-4B7C-FD4A-04BD-63EFB3026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7C2DE9B-D3AC-FDAD-56FA-B26B7D80AA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6" r="2754"/>
          <a:stretch/>
        </p:blipFill>
        <p:spPr>
          <a:xfrm>
            <a:off x="0" y="0"/>
            <a:ext cx="5807357" cy="6858000"/>
          </a:xfrm>
          <a:prstGeom prst="rect">
            <a:avLst/>
          </a:prstGeom>
        </p:spPr>
      </p:pic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14E8F7D3-EAF0-CE75-AA22-96D5C932C457}"/>
              </a:ext>
            </a:extLst>
          </p:cNvPr>
          <p:cNvSpPr txBox="1">
            <a:spLocks/>
          </p:cNvSpPr>
          <p:nvPr/>
        </p:nvSpPr>
        <p:spPr>
          <a:xfrm>
            <a:off x="6322806" y="571501"/>
            <a:ext cx="5442474" cy="4625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Ejendommen beliggende på </a:t>
            </a:r>
            <a:r>
              <a:rPr lang="da-DK" sz="1200" b="1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[</a:t>
            </a:r>
            <a:r>
              <a:rPr lang="da-DK" sz="1200" b="1" dirty="0"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adresse</a:t>
            </a:r>
            <a:r>
              <a:rPr lang="da-DK" sz="1200" b="1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]</a:t>
            </a:r>
            <a:r>
              <a:rPr lang="da-DK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:</a:t>
            </a:r>
            <a:r>
              <a:rPr lang="da-DK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[</a:t>
            </a:r>
            <a:r>
              <a:rPr lang="da-DK" sz="12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virksomheds navn</a:t>
            </a:r>
            <a:r>
              <a:rPr lang="da-DK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] + [</a:t>
            </a:r>
            <a:r>
              <a:rPr lang="da-DK" sz="12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beskrivelse af ejendommens anvendelse</a:t>
            </a:r>
            <a:r>
              <a:rPr lang="da-DK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i="1" dirty="0"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Vejledningstekst: Virksomheden skal udfylde samtlige aktivers placering på oversigtskortet. Aktivernes placering skal angives så præcist som muligt. Markeringerne i oversigtskortet er sat på som et eksempel.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i="1" dirty="0"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Eksempel til tekst: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Markering nr. 1: 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Virksomhedens lager (Aktiv ID-nr. </a:t>
            </a:r>
            <a:r>
              <a:rPr lang="da-DK" sz="1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xx)</a:t>
            </a:r>
            <a:endParaRPr lang="da-DK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Markering nr. 2: 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Virksomhedens lager (Aktiv ID-nr. </a:t>
            </a:r>
            <a:r>
              <a:rPr lang="da-DK" sz="1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xx)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, hvor aktiverne (Aktiv ID-nr. </a:t>
            </a:r>
            <a:r>
              <a:rPr lang="da-DK" sz="1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xx-xx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) er placeret.</a:t>
            </a:r>
          </a:p>
          <a:p>
            <a:pPr marL="0" indent="0">
              <a:buNone/>
            </a:pP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Markering nr. 3: 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Virksomhedens parkeringsplads, hvor virksomhedens biler er parkeret (Aktiv ID-nr. </a:t>
            </a:r>
            <a:r>
              <a:rPr lang="da-DK" sz="1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xx)</a:t>
            </a:r>
            <a:endParaRPr lang="da-DK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Markering nr. 4: 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Virksomhedens aktiv(er) (Aktiv ID-nr. </a:t>
            </a:r>
            <a:r>
              <a:rPr lang="da-DK" sz="1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xx-xx, xx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) er placeret her.</a:t>
            </a:r>
          </a:p>
          <a:p>
            <a:pPr marL="0" indent="0">
              <a:buNone/>
            </a:pP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Markering nr. 5: 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Virksomhedens aktiv(er) (Aktiv ID-nr. </a:t>
            </a:r>
            <a:r>
              <a:rPr lang="da-DK" sz="1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xx-xx, xx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) er placeret her.</a:t>
            </a:r>
            <a:endParaRPr lang="da-DK" sz="1200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Markering nr. 6: 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Virksomhedens aktiv(er) (Aktiv ID-nr. </a:t>
            </a:r>
            <a:r>
              <a:rPr lang="da-DK" sz="1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xx-xx, xx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) er placeret her.</a:t>
            </a:r>
            <a:endParaRPr lang="da-DK" sz="1200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Markering nr. 7: 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Virksomhedens aktiv(er) (Aktiv ID-nr. </a:t>
            </a:r>
            <a:r>
              <a:rPr lang="da-DK" sz="1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xx-xx, xx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) er placeret her.</a:t>
            </a:r>
            <a:endParaRPr lang="da-DK" sz="1200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200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200" dirty="0"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1EA51B0A-0D05-C433-E842-A27060170948}"/>
              </a:ext>
            </a:extLst>
          </p:cNvPr>
          <p:cNvSpPr txBox="1">
            <a:spLocks/>
          </p:cNvSpPr>
          <p:nvPr/>
        </p:nvSpPr>
        <p:spPr>
          <a:xfrm>
            <a:off x="6322807" y="5786300"/>
            <a:ext cx="5442473" cy="9025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72000" tIns="72000" rIns="72000" bIns="72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da-DK" sz="1500" b="1" dirty="0"/>
              <a:t>Farvekoder: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sz="1500" dirty="0"/>
              <a:t>          = Aktiver                                     = Aktiver placeret inde i bygning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sz="1500" dirty="0"/>
              <a:t>          = Skellinjer                                  = Aktiv ønskes udtaget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0F28DD6-DB0F-2A35-9352-1BB8DA75FF9D}"/>
              </a:ext>
            </a:extLst>
          </p:cNvPr>
          <p:cNvSpPr/>
          <p:nvPr/>
        </p:nvSpPr>
        <p:spPr>
          <a:xfrm>
            <a:off x="6463993" y="6131069"/>
            <a:ext cx="245194" cy="166214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C7F38D1A-555C-0C1B-68A4-FB93BA8AA679}"/>
              </a:ext>
            </a:extLst>
          </p:cNvPr>
          <p:cNvCxnSpPr/>
          <p:nvPr/>
        </p:nvCxnSpPr>
        <p:spPr>
          <a:xfrm>
            <a:off x="6446741" y="6492819"/>
            <a:ext cx="2796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36519776-BE6F-CF56-9EDB-5931C1950CDA}"/>
              </a:ext>
            </a:extLst>
          </p:cNvPr>
          <p:cNvSpPr/>
          <p:nvPr/>
        </p:nvSpPr>
        <p:spPr>
          <a:xfrm>
            <a:off x="8798849" y="6367207"/>
            <a:ext cx="245194" cy="16621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150B063-3145-9B53-BF56-759A68BE9B24}"/>
              </a:ext>
            </a:extLst>
          </p:cNvPr>
          <p:cNvSpPr/>
          <p:nvPr/>
        </p:nvSpPr>
        <p:spPr>
          <a:xfrm>
            <a:off x="8784289" y="6119782"/>
            <a:ext cx="245194" cy="166214"/>
          </a:xfrm>
          <a:prstGeom prst="rect">
            <a:avLst/>
          </a:prstGeom>
          <a:noFill/>
          <a:ln w="317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Kombinationstegning: figur 16">
            <a:extLst>
              <a:ext uri="{FF2B5EF4-FFF2-40B4-BE49-F238E27FC236}">
                <a16:creationId xmlns:a16="http://schemas.microsoft.com/office/drawing/2014/main" id="{32413012-8BD5-859D-9641-3746721E106D}"/>
              </a:ext>
            </a:extLst>
          </p:cNvPr>
          <p:cNvSpPr/>
          <p:nvPr/>
        </p:nvSpPr>
        <p:spPr>
          <a:xfrm>
            <a:off x="1979112" y="1941534"/>
            <a:ext cx="3382028" cy="3419606"/>
          </a:xfrm>
          <a:custGeom>
            <a:avLst/>
            <a:gdLst>
              <a:gd name="connsiteX0" fmla="*/ 2718148 w 3382028"/>
              <a:gd name="connsiteY0" fmla="*/ 0 h 3419606"/>
              <a:gd name="connsiteX1" fmla="*/ 538620 w 3382028"/>
              <a:gd name="connsiteY1" fmla="*/ 601250 h 3419606"/>
              <a:gd name="connsiteX2" fmla="*/ 814192 w 3382028"/>
              <a:gd name="connsiteY2" fmla="*/ 1553228 h 3419606"/>
              <a:gd name="connsiteX3" fmla="*/ 0 w 3382028"/>
              <a:gd name="connsiteY3" fmla="*/ 1766170 h 3419606"/>
              <a:gd name="connsiteX4" fmla="*/ 150313 w 3382028"/>
              <a:gd name="connsiteY4" fmla="*/ 2329841 h 3419606"/>
              <a:gd name="connsiteX5" fmla="*/ 501041 w 3382028"/>
              <a:gd name="connsiteY5" fmla="*/ 2217107 h 3419606"/>
              <a:gd name="connsiteX6" fmla="*/ 826718 w 3382028"/>
              <a:gd name="connsiteY6" fmla="*/ 3419606 h 3419606"/>
              <a:gd name="connsiteX7" fmla="*/ 3382028 w 3382028"/>
              <a:gd name="connsiteY7" fmla="*/ 2743200 h 3419606"/>
              <a:gd name="connsiteX8" fmla="*/ 3131507 w 3382028"/>
              <a:gd name="connsiteY8" fmla="*/ 1803748 h 3419606"/>
              <a:gd name="connsiteX9" fmla="*/ 3131507 w 3382028"/>
              <a:gd name="connsiteY9" fmla="*/ 1778696 h 3419606"/>
              <a:gd name="connsiteX10" fmla="*/ 2993721 w 3382028"/>
              <a:gd name="connsiteY10" fmla="*/ 1828800 h 3419606"/>
              <a:gd name="connsiteX11" fmla="*/ 2868461 w 3382028"/>
              <a:gd name="connsiteY11" fmla="*/ 1553228 h 3419606"/>
              <a:gd name="connsiteX12" fmla="*/ 2555310 w 3382028"/>
              <a:gd name="connsiteY12" fmla="*/ 1590806 h 3419606"/>
              <a:gd name="connsiteX13" fmla="*/ 2354893 w 3382028"/>
              <a:gd name="connsiteY13" fmla="*/ 914400 h 3419606"/>
              <a:gd name="connsiteX14" fmla="*/ 2880987 w 3382028"/>
              <a:gd name="connsiteY14" fmla="*/ 713984 h 3419606"/>
              <a:gd name="connsiteX15" fmla="*/ 2718148 w 3382028"/>
              <a:gd name="connsiteY15" fmla="*/ 0 h 341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82028" h="3419606">
                <a:moveTo>
                  <a:pt x="2718148" y="0"/>
                </a:moveTo>
                <a:lnTo>
                  <a:pt x="538620" y="601250"/>
                </a:lnTo>
                <a:lnTo>
                  <a:pt x="814192" y="1553228"/>
                </a:lnTo>
                <a:lnTo>
                  <a:pt x="0" y="1766170"/>
                </a:lnTo>
                <a:lnTo>
                  <a:pt x="150313" y="2329841"/>
                </a:lnTo>
                <a:lnTo>
                  <a:pt x="501041" y="2217107"/>
                </a:lnTo>
                <a:lnTo>
                  <a:pt x="826718" y="3419606"/>
                </a:lnTo>
                <a:lnTo>
                  <a:pt x="3382028" y="2743200"/>
                </a:lnTo>
                <a:lnTo>
                  <a:pt x="3131507" y="1803748"/>
                </a:lnTo>
                <a:lnTo>
                  <a:pt x="3131507" y="1778696"/>
                </a:lnTo>
                <a:lnTo>
                  <a:pt x="2993721" y="1828800"/>
                </a:lnTo>
                <a:lnTo>
                  <a:pt x="2868461" y="1553228"/>
                </a:lnTo>
                <a:lnTo>
                  <a:pt x="2555310" y="1590806"/>
                </a:lnTo>
                <a:lnTo>
                  <a:pt x="2354893" y="914400"/>
                </a:lnTo>
                <a:lnTo>
                  <a:pt x="2880987" y="713984"/>
                </a:lnTo>
                <a:lnTo>
                  <a:pt x="2718148" y="0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Kombinationstegning: figur 17">
            <a:extLst>
              <a:ext uri="{FF2B5EF4-FFF2-40B4-BE49-F238E27FC236}">
                <a16:creationId xmlns:a16="http://schemas.microsoft.com/office/drawing/2014/main" id="{5BADBF04-2CA6-92CF-D474-96D491DAB364}"/>
              </a:ext>
            </a:extLst>
          </p:cNvPr>
          <p:cNvSpPr/>
          <p:nvPr/>
        </p:nvSpPr>
        <p:spPr>
          <a:xfrm>
            <a:off x="551145" y="4283901"/>
            <a:ext cx="663880" cy="876822"/>
          </a:xfrm>
          <a:custGeom>
            <a:avLst/>
            <a:gdLst>
              <a:gd name="connsiteX0" fmla="*/ 0 w 663880"/>
              <a:gd name="connsiteY0" fmla="*/ 100209 h 876822"/>
              <a:gd name="connsiteX1" fmla="*/ 388307 w 663880"/>
              <a:gd name="connsiteY1" fmla="*/ 0 h 876822"/>
              <a:gd name="connsiteX2" fmla="*/ 663880 w 663880"/>
              <a:gd name="connsiteY2" fmla="*/ 789140 h 876822"/>
              <a:gd name="connsiteX3" fmla="*/ 200417 w 663880"/>
              <a:gd name="connsiteY3" fmla="*/ 876822 h 876822"/>
              <a:gd name="connsiteX4" fmla="*/ 0 w 663880"/>
              <a:gd name="connsiteY4" fmla="*/ 100209 h 87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80" h="876822">
                <a:moveTo>
                  <a:pt x="0" y="100209"/>
                </a:moveTo>
                <a:lnTo>
                  <a:pt x="388307" y="0"/>
                </a:lnTo>
                <a:lnTo>
                  <a:pt x="663880" y="789140"/>
                </a:lnTo>
                <a:lnTo>
                  <a:pt x="200417" y="876822"/>
                </a:lnTo>
                <a:lnTo>
                  <a:pt x="0" y="100209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EE03383-51D7-B4B9-0997-BAD6165C47AA}"/>
              </a:ext>
            </a:extLst>
          </p:cNvPr>
          <p:cNvSpPr/>
          <p:nvPr/>
        </p:nvSpPr>
        <p:spPr>
          <a:xfrm rot="20670480">
            <a:off x="1529916" y="5233871"/>
            <a:ext cx="770543" cy="45767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3C2DC10-2094-904E-2EB1-13A3F9E760BB}"/>
              </a:ext>
            </a:extLst>
          </p:cNvPr>
          <p:cNvSpPr/>
          <p:nvPr/>
        </p:nvSpPr>
        <p:spPr>
          <a:xfrm rot="20727805">
            <a:off x="3685425" y="3735166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kumimoji="0" lang="da-DK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D9BC377-3411-964E-D152-8EDDA23648DA}"/>
              </a:ext>
            </a:extLst>
          </p:cNvPr>
          <p:cNvSpPr/>
          <p:nvPr/>
        </p:nvSpPr>
        <p:spPr>
          <a:xfrm rot="20727805">
            <a:off x="649152" y="4395941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AC13EE08-932B-87D9-A3A7-5E44402A3173}"/>
              </a:ext>
            </a:extLst>
          </p:cNvPr>
          <p:cNvSpPr/>
          <p:nvPr/>
        </p:nvSpPr>
        <p:spPr>
          <a:xfrm rot="20727805">
            <a:off x="1816794" y="5392264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8D0C6476-938B-EC72-1FC8-3D954D1E4562}"/>
              </a:ext>
            </a:extLst>
          </p:cNvPr>
          <p:cNvSpPr/>
          <p:nvPr/>
        </p:nvSpPr>
        <p:spPr>
          <a:xfrm rot="20791682">
            <a:off x="2877916" y="4630296"/>
            <a:ext cx="1108710" cy="422910"/>
          </a:xfrm>
          <a:prstGeom prst="rect">
            <a:avLst/>
          </a:prstGeom>
          <a:noFill/>
          <a:ln w="317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76506EE6-8EE8-7B02-D601-9A74E86A7A1D}"/>
              </a:ext>
            </a:extLst>
          </p:cNvPr>
          <p:cNvSpPr/>
          <p:nvPr/>
        </p:nvSpPr>
        <p:spPr>
          <a:xfrm rot="20791682">
            <a:off x="2900614" y="2546308"/>
            <a:ext cx="1108710" cy="422910"/>
          </a:xfrm>
          <a:prstGeom prst="rect">
            <a:avLst/>
          </a:prstGeom>
          <a:noFill/>
          <a:ln w="317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6FD234D-B013-E032-3C73-7C259971F8CB}"/>
              </a:ext>
            </a:extLst>
          </p:cNvPr>
          <p:cNvSpPr/>
          <p:nvPr/>
        </p:nvSpPr>
        <p:spPr>
          <a:xfrm rot="20791682">
            <a:off x="4315983" y="4020563"/>
            <a:ext cx="692727" cy="688509"/>
          </a:xfrm>
          <a:prstGeom prst="rect">
            <a:avLst/>
          </a:prstGeom>
          <a:noFill/>
          <a:ln w="317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68D0BF6-9C2C-43F1-4002-97149B8B523D}"/>
              </a:ext>
            </a:extLst>
          </p:cNvPr>
          <p:cNvSpPr/>
          <p:nvPr/>
        </p:nvSpPr>
        <p:spPr>
          <a:xfrm rot="20791682">
            <a:off x="2633652" y="3653088"/>
            <a:ext cx="692727" cy="688509"/>
          </a:xfrm>
          <a:prstGeom prst="rect">
            <a:avLst/>
          </a:prstGeom>
          <a:noFill/>
          <a:ln w="317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D2DEE4A4-7771-BDDE-BCA0-D96E448A2548}"/>
              </a:ext>
            </a:extLst>
          </p:cNvPr>
          <p:cNvSpPr/>
          <p:nvPr/>
        </p:nvSpPr>
        <p:spPr>
          <a:xfrm rot="20727805">
            <a:off x="3386207" y="2644870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kumimoji="0" lang="da-DK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312C4B43-DBDF-E11E-2F0C-6FE5F5301842}"/>
              </a:ext>
            </a:extLst>
          </p:cNvPr>
          <p:cNvSpPr/>
          <p:nvPr/>
        </p:nvSpPr>
        <p:spPr>
          <a:xfrm rot="20727805">
            <a:off x="4526589" y="4320644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B19452A2-9003-A0DA-F075-B6AF69048F4A}"/>
              </a:ext>
            </a:extLst>
          </p:cNvPr>
          <p:cNvSpPr/>
          <p:nvPr/>
        </p:nvSpPr>
        <p:spPr>
          <a:xfrm rot="20727805">
            <a:off x="3233314" y="4794043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CDE192E4-5D43-FF5A-430E-B9CAF98C3A59}"/>
              </a:ext>
            </a:extLst>
          </p:cNvPr>
          <p:cNvSpPr/>
          <p:nvPr/>
        </p:nvSpPr>
        <p:spPr>
          <a:xfrm rot="20727805">
            <a:off x="2797657" y="3888081"/>
            <a:ext cx="271512" cy="184344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</a:p>
        </p:txBody>
      </p:sp>
      <p:sp>
        <p:nvSpPr>
          <p:cNvPr id="37" name="Pladsholder til slidenummer 36">
            <a:extLst>
              <a:ext uri="{FF2B5EF4-FFF2-40B4-BE49-F238E27FC236}">
                <a16:creationId xmlns:a16="http://schemas.microsoft.com/office/drawing/2014/main" id="{1D922BE5-B2C9-D4DB-2A92-DE866758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D72D-67DE-4416-B52B-0D348E87C34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618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C4178-36BA-71A6-E29F-8740CDCE1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D8FAC82-7677-E34F-1BA3-0A0C10422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98472" cy="6858000"/>
          </a:xfrm>
          <a:prstGeom prst="rect">
            <a:avLst/>
          </a:prstGeom>
        </p:spPr>
      </p:pic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44DDD89F-D9A7-7367-E91A-86DE651E8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42473" cy="4625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Ejendommen beliggende på [</a:t>
            </a:r>
            <a:r>
              <a:rPr lang="da-DK" sz="12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adresse</a:t>
            </a:r>
            <a:r>
              <a:rPr lang="da-DK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]:</a:t>
            </a:r>
            <a:r>
              <a:rPr lang="da-DK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[</a:t>
            </a:r>
            <a:r>
              <a:rPr lang="da-DK" sz="12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virksomheds navn</a:t>
            </a:r>
            <a:r>
              <a:rPr lang="da-DK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] + [</a:t>
            </a:r>
            <a:r>
              <a:rPr lang="da-DK" sz="12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beskrivelse af ejendommens anvendelse</a:t>
            </a:r>
            <a:r>
              <a:rPr lang="da-DK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] </a:t>
            </a:r>
          </a:p>
          <a:p>
            <a:pPr marL="0" indent="0">
              <a:buNone/>
            </a:pPr>
            <a:endParaRPr lang="da-DK" sz="1200" i="1" dirty="0"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a-DK" sz="1200" i="1" dirty="0"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Vejledningstekst: Virksomheden skal udfylde samtlige aktivers placering på oversigtskortet. Aktivernes placering skal angives så præcist som muligt. Markeringerne i oversigtskortet er udelukkende sat på som et eksempel. </a:t>
            </a:r>
          </a:p>
          <a:p>
            <a:pPr marL="0" indent="0">
              <a:buNone/>
            </a:pPr>
            <a:r>
              <a:rPr lang="da-DK" sz="1200" i="1" dirty="0"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Eksempel til tekst:</a:t>
            </a:r>
          </a:p>
          <a:p>
            <a:pPr marL="0" indent="0">
              <a:buNone/>
            </a:pPr>
            <a:r>
              <a:rPr lang="da-DK" sz="1200" b="1" dirty="0">
                <a:latin typeface="Verdana" panose="020B0604030504040204" pitchFamily="34" charset="0"/>
                <a:ea typeface="Verdana" panose="020B0604030504040204" pitchFamily="34" charset="0"/>
              </a:rPr>
              <a:t>Hele ejendommen (markering 1): 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Virksomheden har i anlægskartoteket anført bygningen (Aktiv ID-nr. </a:t>
            </a:r>
            <a:r>
              <a:rPr lang="da-DK" sz="1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xx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) som værende lokaliseret på [</a:t>
            </a:r>
            <a:r>
              <a:rPr lang="da-DK" sz="12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].</a:t>
            </a:r>
          </a:p>
          <a:p>
            <a:pPr marL="0" indent="0">
              <a:buNone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Virksomheden har ikke andre anlægsaktiver på ejendommen.</a:t>
            </a:r>
          </a:p>
          <a:p>
            <a:pPr marL="0" indent="0">
              <a:buNone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</a:rPr>
              <a:t>Virksomheden har oplyst, at virksomheden ønsker at udtage ejendommen.</a:t>
            </a:r>
          </a:p>
          <a:p>
            <a:pPr marL="0" indent="0">
              <a:buNone/>
            </a:pPr>
            <a:endParaRPr lang="da-DK" sz="1200" dirty="0"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CE3617E8-3FF3-949A-9F36-20469BDFC478}"/>
              </a:ext>
            </a:extLst>
          </p:cNvPr>
          <p:cNvSpPr txBox="1">
            <a:spLocks/>
          </p:cNvSpPr>
          <p:nvPr/>
        </p:nvSpPr>
        <p:spPr>
          <a:xfrm>
            <a:off x="6096000" y="5721288"/>
            <a:ext cx="5442473" cy="9025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72000" tIns="72000" rIns="72000" bIns="72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da-DK" sz="1500" b="1" dirty="0"/>
              <a:t>Farvekoder: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sz="1500" dirty="0"/>
              <a:t>          = Aktiver                                     = Aktiver placeret inde i bygning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sz="1500" dirty="0"/>
              <a:t>          = Skellinjer                                  = Aktiv ønskes udtaget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8B58B90-DF2A-6C9B-757A-BAD0C1A85663}"/>
              </a:ext>
            </a:extLst>
          </p:cNvPr>
          <p:cNvSpPr/>
          <p:nvPr/>
        </p:nvSpPr>
        <p:spPr>
          <a:xfrm>
            <a:off x="6237186" y="6066057"/>
            <a:ext cx="245194" cy="166214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51AC96AC-FCDE-8004-3A4B-CD448D7B6FB5}"/>
              </a:ext>
            </a:extLst>
          </p:cNvPr>
          <p:cNvCxnSpPr/>
          <p:nvPr/>
        </p:nvCxnSpPr>
        <p:spPr>
          <a:xfrm>
            <a:off x="6219934" y="6427807"/>
            <a:ext cx="2796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FFFCF869-C259-C710-41A5-C16454B6FF04}"/>
              </a:ext>
            </a:extLst>
          </p:cNvPr>
          <p:cNvSpPr/>
          <p:nvPr/>
        </p:nvSpPr>
        <p:spPr>
          <a:xfrm>
            <a:off x="8572042" y="6302195"/>
            <a:ext cx="245194" cy="16621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FAD234F8-2521-0335-9B2A-B5A73D1B22BA}"/>
              </a:ext>
            </a:extLst>
          </p:cNvPr>
          <p:cNvSpPr/>
          <p:nvPr/>
        </p:nvSpPr>
        <p:spPr>
          <a:xfrm>
            <a:off x="8557482" y="6054770"/>
            <a:ext cx="245194" cy="166214"/>
          </a:xfrm>
          <a:prstGeom prst="rect">
            <a:avLst/>
          </a:prstGeom>
          <a:noFill/>
          <a:ln w="317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D14E81E-58E4-BF93-A5E2-69530D4B3B25}"/>
              </a:ext>
            </a:extLst>
          </p:cNvPr>
          <p:cNvSpPr/>
          <p:nvPr/>
        </p:nvSpPr>
        <p:spPr>
          <a:xfrm>
            <a:off x="153726" y="663881"/>
            <a:ext cx="4782010" cy="5390889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965060B-1935-BED5-ED01-D6924D912AEC}"/>
              </a:ext>
            </a:extLst>
          </p:cNvPr>
          <p:cNvSpPr/>
          <p:nvPr/>
        </p:nvSpPr>
        <p:spPr>
          <a:xfrm rot="20727805">
            <a:off x="2141618" y="3169096"/>
            <a:ext cx="676907" cy="519808"/>
          </a:xfrm>
          <a:prstGeom prst="rect">
            <a:avLst/>
          </a:prstGeom>
          <a:solidFill>
            <a:srgbClr val="005978"/>
          </a:solidFill>
          <a:ln w="31750" cap="flat" cmpd="sng" algn="ctr">
            <a:solidFill>
              <a:srgbClr val="005978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C44B5D6E-A9D1-9552-8E29-3E819367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D72D-67DE-4416-B52B-0D348E87C34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0699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685</Words>
  <Application>Microsoft Office PowerPoint</Application>
  <PresentationFormat>Widescreen</PresentationFormat>
  <Paragraphs>72</Paragraphs>
  <Slides>5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Office-tema</vt:lpstr>
      <vt:lpstr>Eksempel på oversigtskort over aktivernes geografiske lokation</vt:lpstr>
      <vt:lpstr>Vejledning til udfyldelse</vt:lpstr>
      <vt:lpstr>Eksempler på markeringer, som man kan kopiere og anvende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Eksempel på oversigtskort over aktivernes geografiske lokation</dc:title>
  <dc:creator>Christine Hyldgaard Jensen</dc:creator>
  <cp:lastModifiedBy>Christine Hyldgaard Jensen</cp:lastModifiedBy>
  <cp:revision>5</cp:revision>
  <dcterms:created xsi:type="dcterms:W3CDTF">2024-08-12T05:27:41Z</dcterms:created>
  <dcterms:modified xsi:type="dcterms:W3CDTF">2024-08-13T14:23:40Z</dcterms:modified>
</cp:coreProperties>
</file>